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5" r:id="rId7"/>
    <p:sldId id="260" r:id="rId8"/>
    <p:sldId id="268" r:id="rId9"/>
    <p:sldId id="263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Scott" initials="NS" lastIdx="2" clrIdx="0">
    <p:extLst>
      <p:ext uri="{19B8F6BF-5375-455C-9EA6-DF929625EA0E}">
        <p15:presenceInfo xmlns:p15="http://schemas.microsoft.com/office/powerpoint/2012/main" userId="4de6aeb9642782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D0C"/>
    <a:srgbClr val="FCC018"/>
    <a:srgbClr val="EFB103"/>
    <a:srgbClr val="FBBA03"/>
    <a:srgbClr val="EBAE0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E431-AECF-4D94-8479-D8C30E8DB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BEC29-3F7B-489D-A623-43507BF3A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23500-5947-4053-A6F7-6B275066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C6A8E-BFC7-4724-A810-5CD208DC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EF56-6636-436A-970D-7988F0B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B46A-AB42-4B6C-8265-68E4CCC2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3243A-49FA-471B-93CB-E0C75443D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14191-C9F7-46C2-9BF8-7EAFA8BE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18D08-C166-49E1-BC98-CD782DB8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01591-5E5B-49CE-9907-0303C98C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91DF7-320A-42B4-9F46-31BAB813A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959CB-F875-42F0-BCDA-3F77D8D2F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26302-770E-4E18-AFB9-FEBE433B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82BF0-90E9-4F09-88B9-BD5411F2E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7FE29-D076-435A-813D-C1A64552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5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2ACF-CDD0-4989-9CD6-40ED3CEB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6514C-28D0-4B36-B84A-CDB3EF85F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EFF85-8878-432F-AF44-7CB2EC45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2AAF-BEEF-4BB9-8200-E5A16D403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4E93-7D04-4CC9-9562-6B196CEA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8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F756-36A6-4471-B0E4-65C85A6D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E99FB-00AA-49BC-A049-1D09ECAAC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7D563-ADB0-469F-8833-F3563822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39351-DFDA-4B28-B6D2-618FBF58A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6959-E4F4-41EA-BCA4-572148E6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C486-EA72-44FD-A817-A47FF1DA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7641E-3011-4685-B8EC-87E859917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FB64D-EF37-4CF8-8AD3-0E6A28F4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C2C4B-E2E5-45D3-9881-3D245323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C2AAD-680A-4CBC-8CA1-F1B84DE7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B5975-FC64-4654-974C-6447377B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F59A-DDC0-4876-817B-792723EE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BF639-6260-4EA3-9A6F-5BA903834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65775-59ED-4A24-9807-0EB1516F3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4A0F-65D8-489B-94FB-F2D839AF9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0D98A-D7C4-4A98-ABC3-DE2BED481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92A12-8751-4CB7-8374-F1F4BDD5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315AF-13FF-43BD-BECD-00B17F7C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FF885-47C5-46C8-90A0-C3019875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64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81BD-D790-4399-A441-0589E748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179B0-D8E0-4FCF-ABE5-0E81DF76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66E6D-4D46-42C9-A05D-911FC2BE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52797-F21B-47CB-85CF-09A50C94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8EDA2-CBEF-48F1-A3F3-090F0268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9EFB0-EDD4-45CA-8C14-132DBF00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FCC3F-017D-42E8-BF63-C06DCD43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4F73-0FEB-4561-BEF0-571198F6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56BB-CCF9-451C-98B1-FD83060F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B5A6C-6768-49B8-B9CD-AAAE0222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66529-F648-4565-B983-FA01A99B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FCD44-1D96-4FAC-9676-0E194EDE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56E41-FA67-4089-A8A3-13991763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128A-E7CE-4444-B3E2-8E7736D3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7483F-9F4A-49F2-B7CD-57B9EC0F9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9D8C7-4822-4263-902D-16182A067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D6BD8-B285-419D-A0C6-B201653C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BB534-D406-4283-8A35-3952EFC4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64E6-44B1-49CE-A619-BC7EE537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navigaweb.net/2012/05/migliori-sfondi-minimal-per-un-desktop.html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/>
          <a:stretch>
            <a:fillRect t="-29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5473C-D689-4671-9B5F-E14E24BE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1A0C4-D7C9-44CB-8CF0-79D7390E1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D8D2F-4523-472A-8727-FE05BEEFB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0E27-5A37-42A1-83D9-1DD40143FEBF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C9B9B-BC3C-4E0E-8D52-4A375D9E9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D5135-64CF-4B03-BB44-70AA1D72E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09D1-1061-4A13-9D13-878D0A8C13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iparts.co/peanuts-characters-clip-a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lineadhombre.blogspot.com/2016_03_01_archiv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EDF1-8237-4128-85BC-4C981B76B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99AC3-F518-4563-AF50-70D95A37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3" b="94393" l="10000" r="91667">
                        <a14:foregroundMark x1="46667" y1="7477" x2="56667" y2="5607"/>
                        <a14:foregroundMark x1="41667" y1="94393" x2="56667" y2="92523"/>
                        <a14:foregroundMark x1="15000" y1="28972" x2="15000" y2="28972"/>
                        <a14:foregroundMark x1="20000" y1="72897" x2="20000" y2="72897"/>
                        <a14:foregroundMark x1="20000" y1="72897" x2="20000" y2="72897"/>
                        <a14:foregroundMark x1="21667" y1="73832" x2="21667" y2="73832"/>
                        <a14:foregroundMark x1="21667" y1="74766" x2="21667" y2="74766"/>
                        <a14:foregroundMark x1="91667" y1="28037" x2="91667" y2="280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7540">
            <a:off x="9652987" y="3190511"/>
            <a:ext cx="2030014" cy="36201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2D3919D-1227-4211-B33E-4FA1946F7D96}"/>
              </a:ext>
            </a:extLst>
          </p:cNvPr>
          <p:cNvSpPr/>
          <p:nvPr/>
        </p:nvSpPr>
        <p:spPr>
          <a:xfrm>
            <a:off x="3009897" y="342900"/>
            <a:ext cx="6172200" cy="617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5B793-C81A-4690-B14E-DDAA66AD0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5319" y="3376662"/>
            <a:ext cx="4741357" cy="3252376"/>
          </a:xfrm>
        </p:spPr>
        <p:txBody>
          <a:bodyPr>
            <a:normAutofit/>
          </a:bodyPr>
          <a:lstStyle/>
          <a:p>
            <a:endParaRPr lang="en-US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endParaRPr lang="en-US" sz="13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Mrs. Nancy Scott 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Second Grade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9BB43-9D62-4ECC-9037-9C305C3FF426}"/>
              </a:ext>
            </a:extLst>
          </p:cNvPr>
          <p:cNvSpPr txBox="1"/>
          <p:nvPr/>
        </p:nvSpPr>
        <p:spPr>
          <a:xfrm>
            <a:off x="3112621" y="2084663"/>
            <a:ext cx="65950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WELCOME</a:t>
            </a:r>
            <a:endParaRPr lang="en-US" sz="1050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Peanuts-Theme (1)">
            <a:hlinkClick r:id="" action="ppaction://media"/>
            <a:extLst>
              <a:ext uri="{FF2B5EF4-FFF2-40B4-BE49-F238E27FC236}">
                <a16:creationId xmlns:a16="http://schemas.microsoft.com/office/drawing/2014/main" id="{F9854D31-1142-4E15-B1C2-3FA189AEC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372" y="6210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62FE-9711-484E-95A4-F20FB9B0E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0" y="822960"/>
            <a:ext cx="5852160" cy="521208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School Safety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At A.B. Merry there will be sanitation stations throughout the building where students can go and sanitize their hands during the day. Also, within the classroom, I will have areas where the student can sanitize and wash their hands. We want to have a great year where everyone is safe.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2C91A-1D0C-407D-94E0-A9C80D64B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1" b="94872" l="7037" r="95926">
                        <a14:foregroundMark x1="26296" y1="51709" x2="16667" y2="88889"/>
                        <a14:foregroundMark x1="9630" y1="67949" x2="8148" y2="61538"/>
                        <a14:foregroundMark x1="10000" y1="55983" x2="20370" y2="76496"/>
                        <a14:foregroundMark x1="20370" y1="76496" x2="37037" y2="88462"/>
                        <a14:foregroundMark x1="37037" y1="88462" x2="44074" y2="89744"/>
                        <a14:foregroundMark x1="9630" y1="55983" x2="28889" y2="60256"/>
                        <a14:foregroundMark x1="28889" y1="60256" x2="27407" y2="61966"/>
                        <a14:foregroundMark x1="30741" y1="62393" x2="22963" y2="70513"/>
                        <a14:foregroundMark x1="20370" y1="92735" x2="24074" y2="93162"/>
                        <a14:foregroundMark x1="13704" y1="88889" x2="7778" y2="95299"/>
                        <a14:foregroundMark x1="12963" y1="94872" x2="12963" y2="94872"/>
                        <a14:foregroundMark x1="18889" y1="6410" x2="31481" y2="6838"/>
                        <a14:foregroundMark x1="75185" y1="4701" x2="80741" y2="5128"/>
                        <a14:foregroundMark x1="91852" y1="28205" x2="95926" y2="31197"/>
                        <a14:foregroundMark x1="69259" y1="91026" x2="73704" y2="90598"/>
                        <a14:foregroundMark x1="62222" y1="87607" x2="65556" y2="87607"/>
                        <a14:foregroundMark x1="7037" y1="27350" x2="7037" y2="273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90298" y="4232209"/>
            <a:ext cx="3001700" cy="2625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2BFF02-CE29-431F-96BC-C4B67D1A3F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00" l="4469" r="92150">
                        <a14:foregroundMark x1="8092" y1="32757" x2="8092" y2="32757"/>
                        <a14:foregroundMark x1="7367" y1="45592" x2="7367" y2="45592"/>
                        <a14:foregroundMark x1="4469" y1="34598" x2="4469" y2="34598"/>
                        <a14:foregroundMark x1="91787" y1="53013" x2="91787" y2="53013"/>
                        <a14:foregroundMark x1="92150" y1="38002" x2="92150" y2="38002"/>
                        <a14:foregroundMark x1="70894" y1="71205" x2="70894" y2="71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327">
            <a:off x="208374" y="-797502"/>
            <a:ext cx="1932510" cy="37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0549-EEA5-44DB-992D-10E15A45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0" y="342900"/>
            <a:ext cx="6172200" cy="617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Any Questions?</a:t>
            </a:r>
            <a:endParaRPr lang="en-US" sz="7000" b="1" u="sng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4000" u="sng" dirty="0"/>
          </a:p>
          <a:p>
            <a:pPr marL="0" indent="0" algn="ctr">
              <a:buNone/>
            </a:pPr>
            <a:r>
              <a:rPr lang="en-US" sz="3200" dirty="0"/>
              <a:t>I’m looking forward to a great year with you!!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21A33-21C6-437F-84C7-0678B4736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9" b="89955" l="9903" r="94203">
                        <a14:foregroundMark x1="9903" y1="38337" x2="28623" y2="35938"/>
                        <a14:foregroundMark x1="52657" y1="34598" x2="83696" y2="38672"/>
                        <a14:foregroundMark x1="47222" y1="44196" x2="49034" y2="58929"/>
                        <a14:foregroundMark x1="45411" y1="63281" x2="44686" y2="64788"/>
                        <a14:foregroundMark x1="52295" y1="62277" x2="53744" y2="64453"/>
                        <a14:foregroundMark x1="55984" y1="69531" x2="56643" y2="70368"/>
                        <a14:foregroundMark x1="53744" y1="66685" x2="55984" y2="69531"/>
                        <a14:foregroundMark x1="44324" y1="69364" x2="40580" y2="71038"/>
                        <a14:foregroundMark x1="56063" y1="70703" x2="55193" y2="70201"/>
                        <a14:foregroundMark x1="56643" y1="71038" x2="56063" y2="70703"/>
                        <a14:foregroundMark x1="57005" y1="70703" x2="57005" y2="70703"/>
                        <a14:foregroundMark x1="40217" y1="71373" x2="40217" y2="71373"/>
                        <a14:foregroundMark x1="41304" y1="70703" x2="41304" y2="70703"/>
                        <a14:foregroundMark x1="41667" y1="71540" x2="41667" y2="71540"/>
                        <a14:foregroundMark x1="55193" y1="71373" x2="55193" y2="71373"/>
                        <a14:foregroundMark x1="52657" y1="70703" x2="52657" y2="70703"/>
                        <a14:foregroundMark x1="51932" y1="70033" x2="51932" y2="70033"/>
                        <a14:foregroundMark x1="13285" y1="43359" x2="13285" y2="43359"/>
                        <a14:foregroundMark x1="48430" y1="38951" x2="48430" y2="38951"/>
                        <a14:foregroundMark x1="63164" y1="40234" x2="63164" y2="40234"/>
                        <a14:foregroundMark x1="59420" y1="40681" x2="59420" y2="40681"/>
                        <a14:foregroundMark x1="25927" y1="42299" x2="30072" y2="41350"/>
                        <a14:foregroundMark x1="19148" y1="43851" x2="25927" y2="42299"/>
                        <a14:foregroundMark x1="94203" y1="38504" x2="84783" y2="43862"/>
                        <a14:foregroundMark x1="84783" y1="43862" x2="84662" y2="43862"/>
                        <a14:foregroundMark x1="60386" y1="55357" x2="70290" y2="53125"/>
                        <a14:foregroundMark x1="45773" y1="62612" x2="45773" y2="66853"/>
                        <a14:foregroundMark x1="42995" y1="70480" x2="44324" y2="66853"/>
                        <a14:foregroundMark x1="43357" y1="69531" x2="41667" y2="70815"/>
                        <a14:foregroundMark x1="24879" y1="53627" x2="24879" y2="53627"/>
                        <a14:foregroundMark x1="24275" y1="53460" x2="24275" y2="53460"/>
                        <a14:foregroundMark x1="24275" y1="53125" x2="23913" y2="53125"/>
                        <a14:foregroundMark x1="73671" y1="52511" x2="74034" y2="53292"/>
                        <a14:backgroundMark x1="49034" y1="64286" x2="49758" y2="70536"/>
                        <a14:backgroundMark x1="49396" y1="62946" x2="49396" y2="62946"/>
                        <a14:backgroundMark x1="52295" y1="70871" x2="52295" y2="70871"/>
                        <a14:backgroundMark x1="57005" y1="69531" x2="57005" y2="69531"/>
                        <a14:backgroundMark x1="57367" y1="70703" x2="57367" y2="70703"/>
                        <a14:backgroundMark x1="54106" y1="71540" x2="54106" y2="71540"/>
                        <a14:backgroundMark x1="42391" y1="71373" x2="42391" y2="71373"/>
                        <a14:backgroundMark x1="40580" y1="70871" x2="40580" y2="70871"/>
                        <a14:backgroundMark x1="14976" y1="43862" x2="14976" y2="43862"/>
                        <a14:backgroundMark x1="17391" y1="44141" x2="17391" y2="44141"/>
                        <a14:backgroundMark x1="13647" y1="44029" x2="13647" y2="44029"/>
                        <a14:backgroundMark x1="14614" y1="44308" x2="16667" y2="44308"/>
                        <a14:backgroundMark x1="17029" y1="44029" x2="18116" y2="44978"/>
                        <a14:backgroundMark x1="25604" y1="42299" x2="25604" y2="42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13" b="38930"/>
          <a:stretch/>
        </p:blipFill>
        <p:spPr>
          <a:xfrm rot="598174">
            <a:off x="9035922" y="4034111"/>
            <a:ext cx="3162843" cy="25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1F126-B39C-49EE-93CA-849FC704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0" y="822960"/>
            <a:ext cx="5852160" cy="521208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>
                <a:latin typeface="+mn-lt"/>
                <a:cs typeface="Times New Roman" panose="02020603050405020304" pitchFamily="18" charset="0"/>
              </a:rPr>
              <a:t>Things To Be Discussed </a:t>
            </a:r>
            <a:endParaRPr lang="en-US" sz="4000" u="sng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Supplies</a:t>
            </a:r>
          </a:p>
          <a:p>
            <a:r>
              <a:rPr lang="en-US" dirty="0"/>
              <a:t>Information About Canvas, Links, etc.</a:t>
            </a:r>
          </a:p>
          <a:p>
            <a:r>
              <a:rPr lang="en-US" dirty="0"/>
              <a:t>What to expect if your child is switched to virtual</a:t>
            </a:r>
          </a:p>
          <a:p>
            <a:r>
              <a:rPr lang="en-US" dirty="0"/>
              <a:t>Social Distance, face mask, checking temperatures, etc.</a:t>
            </a:r>
          </a:p>
          <a:p>
            <a:r>
              <a:rPr lang="en-US" dirty="0"/>
              <a:t>School and classroom safety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AC7A5E-261D-448C-95E6-B35B7596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78" b="96000" l="6548" r="95040">
                        <a14:foregroundMark x1="36706" y1="7222" x2="36706" y2="7222"/>
                        <a14:foregroundMark x1="50198" y1="3778" x2="50198" y2="3778"/>
                        <a14:foregroundMark x1="6944" y1="32111" x2="6944" y2="32111"/>
                        <a14:foregroundMark x1="73810" y1="55556" x2="73810" y2="55556"/>
                        <a14:foregroundMark x1="72421" y1="67667" x2="67659" y2="52000"/>
                        <a14:foregroundMark x1="67659" y1="52000" x2="83929" y2="64889"/>
                        <a14:foregroundMark x1="83929" y1="64889" x2="69643" y2="69889"/>
                        <a14:foregroundMark x1="58135" y1="70333" x2="86111" y2="68444"/>
                        <a14:foregroundMark x1="86111" y1="68444" x2="89881" y2="69111"/>
                        <a14:foregroundMark x1="66270" y1="45778" x2="91270" y2="46889"/>
                        <a14:foregroundMark x1="95238" y1="57778" x2="95238" y2="57778"/>
                        <a14:foregroundMark x1="62897" y1="93000" x2="62897" y2="93000"/>
                        <a14:foregroundMark x1="52183" y1="91111" x2="52183" y2="91111"/>
                        <a14:foregroundMark x1="50198" y1="89222" x2="50198" y2="89222"/>
                        <a14:foregroundMark x1="48810" y1="88000" x2="52183" y2="88000"/>
                        <a14:foregroundMark x1="48016" y1="91111" x2="52183" y2="90333"/>
                        <a14:foregroundMark x1="37897" y1="95222" x2="63690" y2="96000"/>
                        <a14:foregroundMark x1="67659" y1="95556" x2="81746" y2="93667"/>
                        <a14:foregroundMark x1="69048" y1="87333" x2="85913" y2="93667"/>
                        <a14:foregroundMark x1="63690" y1="87333" x2="69048" y2="8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916" flipH="1">
            <a:off x="9861023" y="3049131"/>
            <a:ext cx="1874741" cy="33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EDF1-8237-4128-85BC-4C981B76B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D3919D-1227-4211-B33E-4FA1946F7D96}"/>
              </a:ext>
            </a:extLst>
          </p:cNvPr>
          <p:cNvSpPr/>
          <p:nvPr/>
        </p:nvSpPr>
        <p:spPr>
          <a:xfrm>
            <a:off x="3009896" y="342900"/>
            <a:ext cx="6172200" cy="617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9BB43-9D62-4ECC-9037-9C305C3FF426}"/>
              </a:ext>
            </a:extLst>
          </p:cNvPr>
          <p:cNvSpPr txBox="1"/>
          <p:nvPr/>
        </p:nvSpPr>
        <p:spPr>
          <a:xfrm>
            <a:off x="2798450" y="342900"/>
            <a:ext cx="65950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Meet </a:t>
            </a:r>
          </a:p>
          <a:p>
            <a:pPr algn="ctr"/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Mrs. Scott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AB923-E13F-4B92-B11A-116DC8ECE9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9903" y1="38002" x2="11594" y2="42020"/>
                        <a14:foregroundMark x1="13285" y1="41853" x2="22343" y2="41239"/>
                        <a14:foregroundMark x1="23430" y1="41853" x2="23671" y2="43694"/>
                        <a14:foregroundMark x1="12319" y1="43248" x2="12923" y2="45424"/>
                        <a14:foregroundMark x1="29106" y1="39063" x2="31401" y2="43583"/>
                        <a14:foregroundMark x1="21739" y1="56752" x2="28382" y2="64007"/>
                        <a14:foregroundMark x1="50242" y1="65290" x2="61353" y2="64676"/>
                        <a14:foregroundMark x1="48551" y1="63393" x2="63768" y2="64844"/>
                        <a14:foregroundMark x1="63768" y1="64844" x2="67995" y2="64174"/>
                        <a14:foregroundMark x1="14372" y1="56585" x2="14372" y2="56585"/>
                        <a14:foregroundMark x1="28019" y1="36440" x2="28019" y2="36440"/>
                        <a14:foregroundMark x1="44516" y1="45592" x2="43237" y2="47266"/>
                        <a14:foregroundMark x1="42150" y1="47768" x2="42150" y2="47768"/>
                        <a14:foregroundMark x1="42512" y1="47266" x2="42874" y2="47154"/>
                        <a14:foregroundMark x1="45531" y1="42969" x2="45531" y2="42969"/>
                        <a14:foregroundMark x1="47222" y1="41685" x2="45169" y2="43583"/>
                        <a14:foregroundMark x1="42874" y1="46819" x2="42874" y2="46819"/>
                        <a14:foregroundMark x1="45290" y1="44085" x2="44686" y2="45759"/>
                        <a14:foregroundMark x1="49155" y1="39844" x2="45531" y2="42690"/>
                        <a14:foregroundMark x1="49758" y1="39732" x2="52295" y2="38560"/>
                        <a14:backgroundMark x1="44565" y1="46205" x2="44386" y2="4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911"/>
          <a:stretch/>
        </p:blipFill>
        <p:spPr>
          <a:xfrm>
            <a:off x="4185477" y="540507"/>
            <a:ext cx="3811799" cy="59471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2D5CDFF-EC92-4615-9803-F01B47AF5656}"/>
              </a:ext>
            </a:extLst>
          </p:cNvPr>
          <p:cNvSpPr/>
          <p:nvPr/>
        </p:nvSpPr>
        <p:spPr>
          <a:xfrm>
            <a:off x="3009897" y="342900"/>
            <a:ext cx="6172200" cy="6172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7CDF-CA6D-4E52-8FDB-817A09F8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0" y="822960"/>
            <a:ext cx="5852160" cy="521208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Introduction</a:t>
            </a:r>
          </a:p>
          <a:p>
            <a:pPr marL="0" indent="0" algn="ctr">
              <a:buNone/>
            </a:pPr>
            <a:r>
              <a:rPr lang="en-US" dirty="0"/>
              <a:t>Hello, my name is Mrs. Nancy Scott and I will be teaching second grade. This will be my first time teaching second grade but I have taught third, kindergarten, and head start. I have been working within the school system for over 9 years, six in Virginia, and the remainder here in Georgia. I have also been a teachers assistant for four years. I look forward to a very exciting and fun school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F9D16-3AAC-4B13-A6AD-95601EF2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3" b="97647" l="2000" r="98000">
                        <a14:foregroundMark x1="52500" y1="7843" x2="52500" y2="7843"/>
                        <a14:foregroundMark x1="48500" y1="3137" x2="48500" y2="3137"/>
                        <a14:foregroundMark x1="8000" y1="30196" x2="8000" y2="30196"/>
                        <a14:foregroundMark x1="93000" y1="30588" x2="93000" y2="30588"/>
                        <a14:foregroundMark x1="24500" y1="96078" x2="50000" y2="94118"/>
                        <a14:foregroundMark x1="50000" y1="94118" x2="58500" y2="98039"/>
                        <a14:foregroundMark x1="65500" y1="97255" x2="65500" y2="97255"/>
                        <a14:foregroundMark x1="59500" y1="97255" x2="68000" y2="97255"/>
                        <a14:foregroundMark x1="19000" y1="98431" x2="23000" y2="98431"/>
                        <a14:foregroundMark x1="2500" y1="29412" x2="2000" y2="30588"/>
                        <a14:foregroundMark x1="98000" y1="33725" x2="98000" y2="356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196">
            <a:off x="9663956" y="3493546"/>
            <a:ext cx="2444602" cy="31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C3F3-BAB8-4426-B626-5B661E62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0" y="822960"/>
            <a:ext cx="6583680" cy="521208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u="sng" dirty="0"/>
              <a:t>Schedule</a:t>
            </a:r>
          </a:p>
          <a:p>
            <a:pPr marL="0" indent="0">
              <a:buNone/>
            </a:pPr>
            <a:r>
              <a:rPr lang="en-US" u="sng" dirty="0" smtClean="0"/>
              <a:t>8:00 -8:30                SEL</a:t>
            </a:r>
          </a:p>
          <a:p>
            <a:pPr marL="0" indent="0">
              <a:buNone/>
            </a:pPr>
            <a:r>
              <a:rPr lang="en-US" u="sng" dirty="0" smtClean="0"/>
              <a:t>8:30 – 9:15              Connections</a:t>
            </a:r>
          </a:p>
          <a:p>
            <a:pPr marL="0" indent="0">
              <a:buNone/>
            </a:pPr>
            <a:r>
              <a:rPr lang="en-US" u="sng" dirty="0" smtClean="0"/>
              <a:t>9:15 – 11:30            ELA/Writing Block</a:t>
            </a:r>
          </a:p>
          <a:p>
            <a:pPr marL="0" indent="0">
              <a:buNone/>
            </a:pPr>
            <a:r>
              <a:rPr lang="en-US" u="sng" dirty="0" smtClean="0"/>
              <a:t>11:30 – 12:00          ELA Intervention</a:t>
            </a:r>
          </a:p>
          <a:p>
            <a:pPr marL="0" indent="0">
              <a:buNone/>
            </a:pPr>
            <a:r>
              <a:rPr lang="en-US" u="sng" dirty="0" smtClean="0"/>
              <a:t>12:00 – 12:30           Lunch</a:t>
            </a:r>
          </a:p>
          <a:p>
            <a:pPr marL="0" indent="0">
              <a:buNone/>
            </a:pPr>
            <a:r>
              <a:rPr lang="en-US" u="sng" dirty="0" smtClean="0"/>
              <a:t>12:35 – 12:50           Recess/Break</a:t>
            </a:r>
          </a:p>
          <a:p>
            <a:pPr marL="0" indent="0">
              <a:buNone/>
            </a:pPr>
            <a:r>
              <a:rPr lang="en-US" u="sng" dirty="0" smtClean="0"/>
              <a:t>12:50 – 1:30             Science/Social Studies</a:t>
            </a:r>
          </a:p>
          <a:p>
            <a:pPr marL="0" indent="0">
              <a:buNone/>
            </a:pPr>
            <a:r>
              <a:rPr lang="en-US" u="sng" dirty="0" smtClean="0"/>
              <a:t>1:30 – 2:45                Math Block</a:t>
            </a:r>
          </a:p>
          <a:p>
            <a:pPr marL="0" indent="0">
              <a:buNone/>
            </a:pPr>
            <a:r>
              <a:rPr lang="en-US" u="sng" dirty="0" smtClean="0"/>
              <a:t>2:45 – 3:15                 Math Intervention</a:t>
            </a:r>
          </a:p>
          <a:p>
            <a:pPr marL="0" indent="0">
              <a:buNone/>
            </a:pPr>
            <a:r>
              <a:rPr lang="en-US" u="sng" dirty="0" smtClean="0"/>
              <a:t>3:15 -                           Dismissal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EA4E7-BA01-4FE2-A117-17062CF50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8462" l="9931" r="89376">
                        <a14:foregroundMark x1="50577" y1="7846" x2="66744" y2="3231"/>
                        <a14:foregroundMark x1="34180" y1="97231" x2="61201" y2="96000"/>
                        <a14:foregroundMark x1="66744" y1="96769" x2="74365" y2="97231"/>
                        <a14:foregroundMark x1="26790" y1="98462" x2="33718" y2="9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4310">
            <a:off x="9998329" y="3477802"/>
            <a:ext cx="2118895" cy="3180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C03B1-AF21-405B-83C7-ADB765679E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00" l="6643" r="89976">
                        <a14:foregroundMark x1="20531" y1="41183" x2="39855" y2="44196"/>
                        <a14:foregroundMark x1="34058" y1="36775" x2="42874" y2="39007"/>
                        <a14:foregroundMark x1="10266" y1="37779" x2="11473" y2="45089"/>
                        <a14:foregroundMark x1="11473" y1="45089" x2="21869" y2="50315"/>
                        <a14:foregroundMark x1="22464" y1="50614" x2="37923" y2="50614"/>
                        <a14:foregroundMark x1="37923" y1="50614" x2="45411" y2="44029"/>
                        <a14:foregroundMark x1="45411" y1="44029" x2="45411" y2="42522"/>
                        <a14:foregroundMark x1="17633" y1="34766" x2="32971" y2="33594"/>
                        <a14:foregroundMark x1="32971" y1="33594" x2="33696" y2="33594"/>
                        <a14:foregroundMark x1="9186" y1="44432" x2="10266" y2="46261"/>
                        <a14:foregroundMark x1="40942" y1="49107" x2="48309" y2="43359"/>
                        <a14:foregroundMark x1="47585" y1="44699" x2="44324" y2="48103"/>
                        <a14:foregroundMark x1="26691" y1="56529" x2="37560" y2="61775"/>
                        <a14:foregroundMark x1="37560" y1="61775" x2="38043" y2="61775"/>
                        <a14:foregroundMark x1="62198" y1="60268" x2="67754" y2="68917"/>
                        <a14:foregroundMark x1="67754" y1="68917" x2="73551" y2="71875"/>
                        <a14:foregroundMark x1="25604" y1="33426" x2="25604" y2="33426"/>
                        <a14:foregroundMark x1="31884" y1="45089" x2="31884" y2="45089"/>
                        <a14:foregroundMark x1="27899" y1="44922" x2="27899" y2="44922"/>
                        <a14:foregroundMark x1="28261" y1="52344" x2="28261" y2="52344"/>
                        <a14:foregroundMark x1="76812" y1="62277" x2="76812" y2="62277"/>
                        <a14:foregroundMark x1="58937" y1="61105" x2="58937" y2="61105"/>
                        <a14:foregroundMark x1="79710" y1="58203" x2="79710" y2="58203"/>
                        <a14:foregroundMark x1="78986" y1="57366" x2="78986" y2="57366"/>
                        <a14:foregroundMark x1="77536" y1="58203" x2="77536" y2="58203"/>
                        <a14:foregroundMark x1="73551" y1="56362" x2="73551" y2="56362"/>
                        <a14:foregroundMark x1="67995" y1="55525" x2="67995" y2="55525"/>
                        <a14:foregroundMark x1="73188" y1="55859" x2="73913" y2="57366"/>
                        <a14:foregroundMark x1="83333" y1="48438" x2="81884" y2="51618"/>
                        <a14:foregroundMark x1="81159" y1="51842" x2="69444" y2="55357"/>
                        <a14:foregroundMark x1="87440" y1="46763" x2="86232" y2="48772"/>
                        <a14:foregroundMark x1="72464" y1="63114" x2="79348" y2="62444"/>
                        <a14:foregroundMark x1="37319" y1="34431" x2="47585" y2="40123"/>
                        <a14:foregroundMark x1="47585" y1="40123" x2="47585" y2="40179"/>
                        <a14:foregroundMark x1="39855" y1="50279" x2="46135" y2="47600"/>
                        <a14:foregroundMark x1="6643" y1="40681" x2="6643" y2="40962"/>
                        <a14:foregroundMark x1="10015" y1="46815" x2="17591" y2="50315"/>
                        <a14:foregroundMark x1="21573" y1="51149" x2="34058" y2="51618"/>
                        <a14:foregroundMark x1="14734" y1="35938" x2="29831" y2="33426"/>
                        <a14:foregroundMark x1="29831" y1="33426" x2="44444" y2="36384"/>
                        <a14:foregroundMark x1="44444" y1="36384" x2="49034" y2="40681"/>
                        <a14:foregroundMark x1="12877" y1="48020" x2="9583" y2="45574"/>
                        <a14:foregroundMark x1="7729" y1="39174" x2="18237" y2="34040"/>
                        <a14:foregroundMark x1="18237" y1="34040" x2="33333" y2="33259"/>
                        <a14:foregroundMark x1="33333" y1="33259" x2="44533" y2="36278"/>
                        <a14:foregroundMark x1="46868" y1="37974" x2="49396" y2="44141"/>
                        <a14:foregroundMark x1="49396" y1="44141" x2="40942" y2="50056"/>
                        <a14:foregroundMark x1="40942" y1="50056" x2="30072" y2="52176"/>
                        <a14:foregroundMark x1="6643" y1="42690" x2="6643" y2="42690"/>
                        <a14:foregroundMark x1="7005" y1="42020" x2="7367" y2="43694"/>
                        <a14:backgroundMark x1="9179" y1="47768" x2="16184" y2="50614"/>
                        <a14:backgroundMark x1="15821" y1="51116" x2="21618" y2="51116"/>
                        <a14:backgroundMark x1="6857" y1="43717" x2="8092" y2="47266"/>
                        <a14:backgroundMark x1="5918" y1="41016" x2="6279" y2="42053"/>
                        <a14:backgroundMark x1="7005" y1="45759" x2="9903" y2="48103"/>
                        <a14:backgroundMark x1="45048" y1="36105" x2="47947" y2="3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978">
            <a:off x="128740" y="-973594"/>
            <a:ext cx="2194573" cy="474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8BE6-6C26-45C7-8669-8F8E227F6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0" y="342900"/>
            <a:ext cx="6172200" cy="617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u="sng" dirty="0"/>
              <a:t>Important Times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b="1" dirty="0"/>
              <a:t>8:15</a:t>
            </a:r>
            <a:r>
              <a:rPr lang="en-US" dirty="0"/>
              <a:t> 		        Tardy Bell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8:30-9:15</a:t>
            </a:r>
            <a:r>
              <a:rPr lang="en-US" dirty="0"/>
              <a:t> 	         Connections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12:30-12:50</a:t>
            </a:r>
            <a:r>
              <a:rPr lang="en-US" dirty="0"/>
              <a:t>            Recess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12:00-12:30</a:t>
            </a:r>
            <a:r>
              <a:rPr lang="en-US" dirty="0"/>
              <a:t> 	          Lunch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/>
              <a:t>3:15</a:t>
            </a:r>
            <a:r>
              <a:rPr lang="en-US" dirty="0"/>
              <a:t> 		          Dismissal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9A855-F992-4D3E-A45E-7847C12D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8" b="94511" l="297" r="97033">
                        <a14:foregroundMark x1="8605" y1="23150" x2="8309" y2="35322"/>
                        <a14:foregroundMark x1="3561" y1="32220" x2="3561" y2="32220"/>
                        <a14:foregroundMark x1="28783" y1="7637" x2="40356" y2="5012"/>
                        <a14:foregroundMark x1="31751" y1="2148" x2="31751" y2="2148"/>
                        <a14:foregroundMark x1="24926" y1="82816" x2="31454" y2="91885"/>
                        <a14:foregroundMark x1="47181" y1="94272" x2="60534" y2="87828"/>
                        <a14:foregroundMark x1="91098" y1="22434" x2="93769" y2="19570"/>
                        <a14:foregroundMark x1="97626" y1="14558" x2="97626" y2="14558"/>
                        <a14:foregroundMark x1="19585" y1="89021" x2="20475" y2="89021"/>
                        <a14:foregroundMark x1="91098" y1="22673" x2="93769" y2="18616"/>
                        <a14:foregroundMark x1="33531" y1="94272" x2="36795" y2="94511"/>
                        <a14:backgroundMark x1="3264" y1="89737" x2="7122" y2="88783"/>
                        <a14:backgroundMark x1="1484" y1="90215" x2="12760" y2="88305"/>
                        <a14:backgroundMark x1="13353" y1="89021" x2="13353" y2="89021"/>
                        <a14:backgroundMark x1="2077" y1="87828" x2="14540" y2="89021"/>
                        <a14:backgroundMark x1="7122" y1="95227" x2="16914" y2="92840"/>
                        <a14:backgroundMark x1="7122" y1="95227" x2="7122" y2="95227"/>
                        <a14:backgroundMark x1="7122" y1="94033" x2="7122" y2="94033"/>
                        <a14:backgroundMark x1="6231" y1="94033" x2="8309" y2="94511"/>
                        <a14:backgroundMark x1="15430" y1="89260" x2="18398" y2="89260"/>
                        <a14:backgroundMark x1="16914" y1="92363" x2="19585" y2="91647"/>
                        <a14:backgroundMark x1="19585" y1="92601" x2="19585" y2="92601"/>
                        <a14:backgroundMark x1="19585" y1="92363" x2="18398" y2="92363"/>
                        <a14:backgroundMark x1="19585" y1="89021" x2="14540" y2="89260"/>
                        <a14:backgroundMark x1="19881" y1="89260" x2="19881" y2="8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21331132" flipH="1">
            <a:off x="8680500" y="3449184"/>
            <a:ext cx="2734297" cy="33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0549-EEA5-44DB-992D-10E15A45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0" y="822960"/>
            <a:ext cx="5852160" cy="521208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Supplies</a:t>
            </a:r>
          </a:p>
          <a:p>
            <a:pPr marL="0" indent="0">
              <a:buNone/>
            </a:pPr>
            <a:r>
              <a:rPr lang="en-US" sz="1600" dirty="0" smtClean="0"/>
              <a:t>12 Ticonderoga pencils</a:t>
            </a:r>
          </a:p>
          <a:p>
            <a:pPr marL="0" indent="0">
              <a:buNone/>
            </a:pPr>
            <a:r>
              <a:rPr lang="en-US" sz="1600" dirty="0" smtClean="0"/>
              <a:t>2 Large erasers</a:t>
            </a:r>
          </a:p>
          <a:p>
            <a:pPr marL="0" indent="0">
              <a:buNone/>
            </a:pPr>
            <a:r>
              <a:rPr lang="en-US" sz="1600" dirty="0" smtClean="0"/>
              <a:t>2 Pack Dry erase markers</a:t>
            </a:r>
          </a:p>
          <a:p>
            <a:pPr marL="0" indent="0">
              <a:buNone/>
            </a:pPr>
            <a:r>
              <a:rPr lang="en-US" sz="1600" dirty="0" smtClean="0"/>
              <a:t>4 Large glue sticks</a:t>
            </a:r>
          </a:p>
          <a:p>
            <a:pPr marL="0" indent="0">
              <a:buNone/>
            </a:pPr>
            <a:r>
              <a:rPr lang="en-US" sz="1600" dirty="0" smtClean="0"/>
              <a:t>24 count crayons</a:t>
            </a:r>
          </a:p>
          <a:p>
            <a:pPr marL="0" indent="0">
              <a:buNone/>
            </a:pPr>
            <a:r>
              <a:rPr lang="en-US" sz="1600" dirty="0" smtClean="0"/>
              <a:t>1 pair </a:t>
            </a:r>
            <a:r>
              <a:rPr lang="en-US" sz="1600" dirty="0" err="1" smtClean="0"/>
              <a:t>Fiskars</a:t>
            </a:r>
            <a:r>
              <a:rPr lang="en-US" sz="1600" dirty="0" smtClean="0"/>
              <a:t> scissors</a:t>
            </a:r>
          </a:p>
          <a:p>
            <a:pPr marL="0" indent="0">
              <a:buNone/>
            </a:pPr>
            <a:r>
              <a:rPr lang="en-US" sz="1600" dirty="0" smtClean="0"/>
              <a:t>2 composition notebooks(marble cover)</a:t>
            </a:r>
          </a:p>
          <a:p>
            <a:pPr marL="0" indent="0">
              <a:buNone/>
            </a:pPr>
            <a:r>
              <a:rPr lang="en-US" sz="1600" dirty="0" smtClean="0"/>
              <a:t>2 pocket folders</a:t>
            </a:r>
          </a:p>
          <a:p>
            <a:pPr marL="0" indent="0">
              <a:buNone/>
            </a:pPr>
            <a:r>
              <a:rPr lang="en-US" sz="1600" dirty="0" smtClean="0"/>
              <a:t>2 spiral notebooks</a:t>
            </a:r>
          </a:p>
          <a:p>
            <a:pPr marL="0" indent="0">
              <a:buNone/>
            </a:pPr>
            <a:r>
              <a:rPr lang="en-US" sz="1600" dirty="0" smtClean="0"/>
              <a:t>1 set headphones </a:t>
            </a:r>
          </a:p>
          <a:p>
            <a:pPr marL="0" indent="0">
              <a:buNone/>
            </a:pPr>
            <a:r>
              <a:rPr lang="en-US" sz="1600" dirty="0" smtClean="0"/>
              <a:t>4 boxes tissue (or more)</a:t>
            </a:r>
          </a:p>
          <a:p>
            <a:pPr marL="0" indent="0">
              <a:buNone/>
            </a:pPr>
            <a:r>
              <a:rPr lang="en-US" sz="1600" dirty="0" smtClean="0"/>
              <a:t>1 pencil pouch (no pencil boxes)</a:t>
            </a:r>
          </a:p>
          <a:p>
            <a:pPr marL="0" indent="0">
              <a:buNone/>
            </a:pPr>
            <a:r>
              <a:rPr lang="en-US" sz="1600" dirty="0" smtClean="0"/>
              <a:t>1 book bag/backpack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5D06F-D1B1-4C98-8D49-FC635A08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5" b="94093" l="5634" r="89202">
                        <a14:foregroundMark x1="42254" y1="28270" x2="58216" y2="29536"/>
                        <a14:foregroundMark x1="58216" y1="29536" x2="45070" y2="40928"/>
                        <a14:foregroundMark x1="45070" y1="40928" x2="57277" y2="50633"/>
                        <a14:foregroundMark x1="57277" y1="50633" x2="59155" y2="66667"/>
                        <a14:foregroundMark x1="59155" y1="66667" x2="69953" y2="72152"/>
                        <a14:foregroundMark x1="72770" y1="58228" x2="84038" y2="57806"/>
                        <a14:foregroundMark x1="72770" y1="77637" x2="69953" y2="80169"/>
                        <a14:foregroundMark x1="8451" y1="24895" x2="6103" y2="27426"/>
                        <a14:foregroundMark x1="40376" y1="11814" x2="50235" y2="11392"/>
                        <a14:foregroundMark x1="56808" y1="88186" x2="56808" y2="88186"/>
                        <a14:foregroundMark x1="48826" y1="59072" x2="53521" y2="58650"/>
                        <a14:backgroundMark x1="42723" y1="80591" x2="44601" y2="83966"/>
                        <a14:backgroundMark x1="41784" y1="85654" x2="41784" y2="86920"/>
                        <a14:backgroundMark x1="56338" y1="90717" x2="70892" y2="93249"/>
                        <a14:backgroundMark x1="53052" y1="89030" x2="53052" y2="89030"/>
                        <a14:backgroundMark x1="38967" y1="81857" x2="44601" y2="89451"/>
                        <a14:backgroundMark x1="71362" y1="85232" x2="65728" y2="91561"/>
                        <a14:backgroundMark x1="61619" y1="88186" x2="59155" y2="91983"/>
                        <a14:backgroundMark x1="62441" y1="86920" x2="61619" y2="88186"/>
                        <a14:backgroundMark x1="54179" y1="88186" x2="56808" y2="89873"/>
                        <a14:backgroundMark x1="53521" y1="87764" x2="54179" y2="88186"/>
                        <a14:backgroundMark x1="50548" y1="88186" x2="50235" y2="92405"/>
                        <a14:backgroundMark x1="50704" y1="86076" x2="50548" y2="881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6330" flipH="1">
            <a:off x="8895559" y="3687574"/>
            <a:ext cx="3274828" cy="34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0549-EEA5-44DB-992D-10E15A45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526" y="376011"/>
            <a:ext cx="6172200" cy="61722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u="sng" dirty="0"/>
              <a:t>Homework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Homework will be sent home. Please check your child’s folder on a daily basis for homework and other important information.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75D06F-D1B1-4C98-8D49-FC635A08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8" b="94286" l="6044" r="89560">
                        <a14:foregroundMark x1="15934" y1="94286" x2="15934" y2="89762"/>
                        <a14:foregroundMark x1="78846" y1="79048" x2="79945" y2="85952"/>
                        <a14:foregroundMark x1="62363" y1="90714" x2="49725" y2="80238"/>
                        <a14:foregroundMark x1="40110" y1="83333" x2="59890" y2="80476"/>
                        <a14:foregroundMark x1="52198" y1="59048" x2="52198" y2="59048"/>
                        <a14:foregroundMark x1="46703" y1="60238" x2="54121" y2="58095"/>
                        <a14:foregroundMark x1="47253" y1="56429" x2="42857" y2="56905"/>
                        <a14:foregroundMark x1="20330" y1="55000" x2="21978" y2="45952"/>
                        <a14:foregroundMark x1="20604" y1="42857" x2="21429" y2="47619"/>
                        <a14:foregroundMark x1="6044" y1="60952" x2="6044" y2="60952"/>
                        <a14:foregroundMark x1="45879" y1="58810" x2="50824" y2="58571"/>
                        <a14:foregroundMark x1="59066" y1="9524" x2="61538" y2="9048"/>
                        <a14:foregroundMark x1="35165" y1="83810" x2="41758" y2="81905"/>
                        <a14:foregroundMark x1="89560" y1="61667" x2="89560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 rot="300363">
            <a:off x="9533556" y="3343008"/>
            <a:ext cx="2463907" cy="3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0060E-59ED-4B66-91F9-6422D9BF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0" y="822960"/>
            <a:ext cx="5852160" cy="521208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000" u="sng" dirty="0"/>
              <a:t>Social Distancing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We at A. B. Merry will have all students social distancing, wearing masks, and taking temperatures each and everyday and would like it if you will have a conversation with your child about how important it is to keep up good rituals and routines when it comes to being safe each and everyday.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707C4-F217-4F40-8465-4206A211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40" b="97680" l="10000" r="90000">
                        <a14:foregroundMark x1="53000" y1="8640" x2="63438" y2="8640"/>
                        <a14:foregroundMark x1="25875" y1="88880" x2="22938" y2="97680"/>
                        <a14:foregroundMark x1="34375" y1="46240" x2="36625" y2="44160"/>
                        <a14:foregroundMark x1="32063" y1="49600" x2="37625" y2="466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4" flipH="1">
            <a:off x="8706404" y="3880413"/>
            <a:ext cx="3508745" cy="2741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9B773-AC22-4649-A1DD-ACAB7AFE5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55" l="9903" r="94203">
                        <a14:foregroundMark x1="9903" y1="38337" x2="28623" y2="35938"/>
                        <a14:foregroundMark x1="52657" y1="34598" x2="83696" y2="38672"/>
                        <a14:foregroundMark x1="47222" y1="44196" x2="49034" y2="58929"/>
                        <a14:foregroundMark x1="45411" y1="63281" x2="44686" y2="64788"/>
                        <a14:foregroundMark x1="52295" y1="62277" x2="53744" y2="64453"/>
                        <a14:foregroundMark x1="55984" y1="69531" x2="56643" y2="70368"/>
                        <a14:foregroundMark x1="53744" y1="66685" x2="55984" y2="69531"/>
                        <a14:foregroundMark x1="44324" y1="69364" x2="40580" y2="71038"/>
                        <a14:foregroundMark x1="56063" y1="70703" x2="55193" y2="70201"/>
                        <a14:foregroundMark x1="56643" y1="71038" x2="56063" y2="70703"/>
                        <a14:foregroundMark x1="57005" y1="70703" x2="57005" y2="70703"/>
                        <a14:foregroundMark x1="40217" y1="71373" x2="40217" y2="71373"/>
                        <a14:foregroundMark x1="41304" y1="70703" x2="41304" y2="70703"/>
                        <a14:foregroundMark x1="41667" y1="71540" x2="41667" y2="71540"/>
                        <a14:foregroundMark x1="55193" y1="71373" x2="55193" y2="71373"/>
                        <a14:foregroundMark x1="52657" y1="70703" x2="52657" y2="70703"/>
                        <a14:foregroundMark x1="51932" y1="70033" x2="51932" y2="70033"/>
                        <a14:foregroundMark x1="13285" y1="43359" x2="13285" y2="43359"/>
                        <a14:foregroundMark x1="48430" y1="38951" x2="48430" y2="38951"/>
                        <a14:foregroundMark x1="63164" y1="40234" x2="63164" y2="40234"/>
                        <a14:foregroundMark x1="59420" y1="40681" x2="59420" y2="40681"/>
                        <a14:foregroundMark x1="25927" y1="42299" x2="30072" y2="41350"/>
                        <a14:foregroundMark x1="19148" y1="43851" x2="25927" y2="42299"/>
                        <a14:foregroundMark x1="94203" y1="38504" x2="84783" y2="43862"/>
                        <a14:foregroundMark x1="84783" y1="43862" x2="84662" y2="43862"/>
                        <a14:foregroundMark x1="60386" y1="55357" x2="70290" y2="53125"/>
                        <a14:foregroundMark x1="45773" y1="62612" x2="45773" y2="66853"/>
                        <a14:foregroundMark x1="42995" y1="70480" x2="44324" y2="66853"/>
                        <a14:foregroundMark x1="43357" y1="69531" x2="41667" y2="70815"/>
                        <a14:foregroundMark x1="24879" y1="53627" x2="24879" y2="53627"/>
                        <a14:foregroundMark x1="24275" y1="53460" x2="24275" y2="53460"/>
                        <a14:foregroundMark x1="24275" y1="53125" x2="23913" y2="53125"/>
                        <a14:foregroundMark x1="73671" y1="52511" x2="74034" y2="53292"/>
                        <a14:backgroundMark x1="49034" y1="64286" x2="49758" y2="70536"/>
                        <a14:backgroundMark x1="49396" y1="62946" x2="49396" y2="62946"/>
                        <a14:backgroundMark x1="52295" y1="70871" x2="52295" y2="70871"/>
                        <a14:backgroundMark x1="57005" y1="69531" x2="57005" y2="69531"/>
                        <a14:backgroundMark x1="57367" y1="70703" x2="57367" y2="70703"/>
                        <a14:backgroundMark x1="54106" y1="71540" x2="54106" y2="71540"/>
                        <a14:backgroundMark x1="42391" y1="71373" x2="42391" y2="71373"/>
                        <a14:backgroundMark x1="40580" y1="70871" x2="40580" y2="70871"/>
                        <a14:backgroundMark x1="14976" y1="43862" x2="14976" y2="43862"/>
                        <a14:backgroundMark x1="17391" y1="44141" x2="17391" y2="44141"/>
                        <a14:backgroundMark x1="13647" y1="44029" x2="13647" y2="44029"/>
                        <a14:backgroundMark x1="14614" y1="44308" x2="16667" y2="44308"/>
                        <a14:backgroundMark x1="17029" y1="44029" x2="18116" y2="44978"/>
                        <a14:backgroundMark x1="25604" y1="42299" x2="25604" y2="42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346">
            <a:off x="46174" y="-1803738"/>
            <a:ext cx="3068367" cy="66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396</Words>
  <Application>Microsoft Office PowerPoint</Application>
  <PresentationFormat>Widescreen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Nancy Scott</dc:creator>
  <cp:lastModifiedBy>Windows User</cp:lastModifiedBy>
  <cp:revision>32</cp:revision>
  <dcterms:created xsi:type="dcterms:W3CDTF">2020-08-30T16:58:36Z</dcterms:created>
  <dcterms:modified xsi:type="dcterms:W3CDTF">2020-09-02T17:06:25Z</dcterms:modified>
</cp:coreProperties>
</file>